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57" r:id="rId5"/>
    <p:sldId id="258" r:id="rId6"/>
    <p:sldId id="259" r:id="rId7"/>
    <p:sldId id="260" r:id="rId8"/>
    <p:sldId id="27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07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26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4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32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42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59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11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68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52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58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67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0DCB-49B6-4818-9697-11EE0F9A941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EF11-AB72-4A1A-AF83-A046001D5C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6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13"/>
            <a:ext cx="8496943" cy="7063133"/>
          </a:xfrm>
        </p:spPr>
      </p:pic>
    </p:spTree>
    <p:extLst>
      <p:ext uri="{BB962C8B-B14F-4D97-AF65-F5344CB8AC3E}">
        <p14:creationId xmlns:p14="http://schemas.microsoft.com/office/powerpoint/2010/main" val="23228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" y="0"/>
            <a:ext cx="9183330" cy="6492616"/>
          </a:xfrm>
        </p:spPr>
      </p:pic>
    </p:spTree>
    <p:extLst>
      <p:ext uri="{BB962C8B-B14F-4D97-AF65-F5344CB8AC3E}">
        <p14:creationId xmlns:p14="http://schemas.microsoft.com/office/powerpoint/2010/main" val="17543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33" y="0"/>
            <a:ext cx="4085495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3565"/>
            <a:ext cx="3925091" cy="6960957"/>
          </a:xfrm>
        </p:spPr>
      </p:pic>
    </p:spTree>
    <p:extLst>
      <p:ext uri="{BB962C8B-B14F-4D97-AF65-F5344CB8AC3E}">
        <p14:creationId xmlns:p14="http://schemas.microsoft.com/office/powerpoint/2010/main" val="15765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564"/>
            <a:ext cx="3960440" cy="7023647"/>
          </a:xfrm>
        </p:spPr>
      </p:pic>
    </p:spTree>
    <p:extLst>
      <p:ext uri="{BB962C8B-B14F-4D97-AF65-F5344CB8AC3E}">
        <p14:creationId xmlns:p14="http://schemas.microsoft.com/office/powerpoint/2010/main" val="1413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3564"/>
            <a:ext cx="3888432" cy="6895945"/>
          </a:xfrm>
        </p:spPr>
      </p:pic>
    </p:spTree>
    <p:extLst>
      <p:ext uri="{BB962C8B-B14F-4D97-AF65-F5344CB8AC3E}">
        <p14:creationId xmlns:p14="http://schemas.microsoft.com/office/powerpoint/2010/main" val="10352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3" y="-4610"/>
            <a:ext cx="3925011" cy="6962002"/>
          </a:xfrm>
        </p:spPr>
      </p:pic>
    </p:spTree>
    <p:extLst>
      <p:ext uri="{BB962C8B-B14F-4D97-AF65-F5344CB8AC3E}">
        <p14:creationId xmlns:p14="http://schemas.microsoft.com/office/powerpoint/2010/main" val="32144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729"/>
            <a:ext cx="3888432" cy="6895945"/>
          </a:xfrm>
        </p:spPr>
      </p:pic>
    </p:spTree>
    <p:extLst>
      <p:ext uri="{BB962C8B-B14F-4D97-AF65-F5344CB8AC3E}">
        <p14:creationId xmlns:p14="http://schemas.microsoft.com/office/powerpoint/2010/main" val="17624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Diavoorstelling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meegwi</dc:creator>
  <cp:lastModifiedBy>meegwi</cp:lastModifiedBy>
  <cp:revision>8</cp:revision>
  <dcterms:created xsi:type="dcterms:W3CDTF">2017-12-21T16:06:59Z</dcterms:created>
  <dcterms:modified xsi:type="dcterms:W3CDTF">2017-12-21T16:31:42Z</dcterms:modified>
</cp:coreProperties>
</file>