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97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9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95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64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16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4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98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39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23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20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9260-34C1-451F-A061-EB01F374E212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10CB-D084-40ED-8C9B-1B193AE2A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03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84" y="0"/>
            <a:ext cx="4043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968"/>
            <a:ext cx="4032448" cy="6839032"/>
          </a:xfrm>
        </p:spPr>
      </p:pic>
    </p:spTree>
    <p:extLst>
      <p:ext uri="{BB962C8B-B14F-4D97-AF65-F5344CB8AC3E}">
        <p14:creationId xmlns:p14="http://schemas.microsoft.com/office/powerpoint/2010/main" val="37264438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meegwi</dc:creator>
  <cp:lastModifiedBy>Iris Dingemans</cp:lastModifiedBy>
  <cp:revision>3</cp:revision>
  <dcterms:created xsi:type="dcterms:W3CDTF">2017-12-22T13:11:11Z</dcterms:created>
  <dcterms:modified xsi:type="dcterms:W3CDTF">2021-12-01T09:37:14Z</dcterms:modified>
</cp:coreProperties>
</file>